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62" r:id="rId4"/>
    <p:sldId id="263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3" autoAdjust="0"/>
    <p:restoredTop sz="94660"/>
  </p:normalViewPr>
  <p:slideViewPr>
    <p:cSldViewPr>
      <p:cViewPr varScale="1">
        <p:scale>
          <a:sx n="110" d="100"/>
          <a:sy n="110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57516-A9B3-4556-9FA4-D1ACCD460BA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4B8734-5C4E-40B8-BC10-18BC07090F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C6DF3-6A91-4706-ACD0-28A9A190894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047CA-814B-4EC8-8F08-99D880E9A6A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ED83F-40E2-4B44-B100-99E36028AB6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60D13-2DAF-400F-958B-81264EEB889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D18DA-379E-455E-BB41-2AF41A2387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2B1A8-2AA4-4915-B0B7-464ACFB3AB6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D20BA-2A39-4599-8013-AA9EDC5AD11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5F65C-E2AC-4660-A57C-04FCBE14FFE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6080A-8DE5-428B-9C04-DBF6473F59B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3F1B5DA-EC11-427E-AC7E-6CFFC1FDC82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0"/>
            <a:ext cx="77724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400" b="1" dirty="0">
                <a:solidFill>
                  <a:schemeClr val="accent2">
                    <a:lumMod val="50000"/>
                  </a:schemeClr>
                </a:solidFill>
                <a:latin typeface="華康中楷體" charset="-120"/>
                <a:ea typeface="全真中圓體" pitchFamily="49" charset="-120"/>
              </a:rPr>
              <a:t>S049   </a:t>
            </a:r>
            <a:r>
              <a:rPr lang="zh-TW" altLang="en-US" sz="5400" b="1" dirty="0">
                <a:solidFill>
                  <a:schemeClr val="accent2">
                    <a:lumMod val="50000"/>
                  </a:schemeClr>
                </a:solidFill>
                <a:latin typeface="華康中楷體" charset="-120"/>
                <a:ea typeface="全真中圓體" pitchFamily="49" charset="-120"/>
              </a:rPr>
              <a:t>我只要信靠我</a:t>
            </a:r>
            <a:r>
              <a:rPr lang="zh-TW" altLang="en-US" sz="5400" b="1" dirty="0" smtClean="0">
                <a:solidFill>
                  <a:schemeClr val="accent2">
                    <a:lumMod val="50000"/>
                  </a:schemeClr>
                </a:solidFill>
                <a:latin typeface="華康中楷體" charset="-120"/>
                <a:ea typeface="全真中圓體" pitchFamily="49" charset="-120"/>
              </a:rPr>
              <a:t>主</a:t>
            </a:r>
            <a:r>
              <a:rPr lang="en-US" altLang="zh-TW" sz="6000" b="1" dirty="0" smtClean="0">
                <a:solidFill>
                  <a:schemeClr val="accent2">
                    <a:lumMod val="50000"/>
                  </a:schemeClr>
                </a:solidFill>
                <a:latin typeface="華康中楷體" charset="-120"/>
                <a:ea typeface="全真中圓體" pitchFamily="49" charset="-120"/>
              </a:rPr>
              <a:t/>
            </a:r>
            <a:br>
              <a:rPr lang="en-US" altLang="zh-TW" sz="6000" b="1" dirty="0" smtClean="0">
                <a:solidFill>
                  <a:schemeClr val="accent2">
                    <a:lumMod val="50000"/>
                  </a:schemeClr>
                </a:solidFill>
                <a:latin typeface="華康中楷體" charset="-120"/>
                <a:ea typeface="全真中圓體" pitchFamily="49" charset="-120"/>
              </a:rPr>
            </a:b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just keep trusting my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Lord </a:t>
            </a:r>
            <a:endParaRPr lang="zh-TW" altLang="en-US" b="1" u="sng" dirty="0">
              <a:solidFill>
                <a:schemeClr val="accent2">
                  <a:lumMod val="50000"/>
                </a:schemeClr>
              </a:solidFill>
              <a:latin typeface="華康中楷體" charset="-120"/>
              <a:ea typeface="華康中楷體" charset="-12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295400"/>
            <a:ext cx="92964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1.</a:t>
            </a:r>
            <a:r>
              <a:rPr lang="zh-TW" altLang="en-US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我只要信靠我主</a:t>
            </a:r>
            <a:r>
              <a:rPr lang="en-US" altLang="zh-TW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, </a:t>
            </a:r>
            <a:r>
              <a:rPr lang="zh-TW" altLang="en-US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走生命道路</a:t>
            </a:r>
            <a:endParaRPr lang="zh-TW" altLang="en-US" sz="3600" b="1" dirty="0">
              <a:solidFill>
                <a:schemeClr val="accent2">
                  <a:lumMod val="50000"/>
                </a:schemeClr>
              </a:solidFill>
              <a:latin typeface="全真顏體" pitchFamily="49" charset="-120"/>
              <a:ea typeface="全真顏體" pitchFamily="49" charset="-120"/>
            </a:endParaRPr>
          </a:p>
          <a:p>
            <a:pPr eaLnBrk="1" hangingPunct="1">
              <a:defRPr/>
            </a:pPr>
            <a:r>
              <a:rPr lang="zh-TW" altLang="en-US" sz="36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  </a:t>
            </a:r>
            <a:r>
              <a:rPr lang="zh-TW" altLang="en-US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我只要信靠我主</a:t>
            </a:r>
            <a:r>
              <a:rPr lang="en-US" altLang="zh-TW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, </a:t>
            </a:r>
            <a:r>
              <a:rPr lang="zh-TW" altLang="en-US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一生歌頌主</a:t>
            </a:r>
          </a:p>
          <a:p>
            <a:pPr eaLnBrk="1" hangingPunct="1">
              <a:defRPr/>
            </a:pPr>
            <a:r>
              <a:rPr lang="zh-TW" altLang="en-US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  </a:t>
            </a:r>
            <a:r>
              <a:rPr lang="zh-TW" altLang="en-US" sz="36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雖有風暴幽暗天空</a:t>
            </a:r>
            <a:r>
              <a:rPr lang="en-US" altLang="zh-TW" sz="36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, </a:t>
            </a:r>
            <a:r>
              <a:rPr lang="zh-TW" altLang="en-US" sz="36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遮掩我前路</a:t>
            </a:r>
          </a:p>
          <a:p>
            <a:pPr eaLnBrk="1" hangingPunct="1">
              <a:defRPr/>
            </a:pPr>
            <a:r>
              <a:rPr lang="zh-TW" altLang="en-US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 </a:t>
            </a:r>
            <a:r>
              <a:rPr lang="zh-TW" altLang="en-US" sz="4000" b="1" dirty="0" smtClean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 </a:t>
            </a:r>
            <a:r>
              <a:rPr lang="zh-TW" altLang="en-US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我只要信靠我主</a:t>
            </a:r>
            <a:r>
              <a:rPr lang="en-US" altLang="zh-TW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, </a:t>
            </a:r>
            <a:r>
              <a:rPr lang="zh-TW" altLang="en-US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祂必定幫</a:t>
            </a:r>
            <a:r>
              <a:rPr lang="zh-TW" altLang="en-US" sz="4000" b="1" dirty="0" smtClean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助</a:t>
            </a:r>
            <a:endParaRPr lang="en-US" altLang="zh-TW" sz="4000" b="1" dirty="0" smtClean="0">
              <a:solidFill>
                <a:schemeClr val="accent2">
                  <a:lumMod val="50000"/>
                </a:schemeClr>
              </a:solidFill>
              <a:latin typeface="全真顏體" pitchFamily="49" charset="-120"/>
              <a:ea typeface="全真顏體" pitchFamily="49" charset="-120"/>
            </a:endParaRPr>
          </a:p>
          <a:p>
            <a:pPr eaLnBrk="1" hangingPunct="1">
              <a:defRPr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I just keep trusting my Lord as I walk a long</a:t>
            </a:r>
            <a:b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I just keep trusting my Lord and He gives a song</a:t>
            </a:r>
            <a:b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Though the storm clouds darken the sky o'er the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heav'nly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trail</a:t>
            </a:r>
            <a:b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I just keep trusting my Lord, He will never fail</a:t>
            </a:r>
          </a:p>
          <a:p>
            <a:pPr eaLnBrk="1" hangingPunct="1">
              <a:defRPr/>
            </a:pPr>
            <a:endParaRPr lang="zh-TW" altLang="en-US" sz="4400" b="1" dirty="0">
              <a:solidFill>
                <a:schemeClr val="accent2">
                  <a:lumMod val="50000"/>
                </a:schemeClr>
              </a:solidFill>
              <a:latin typeface="全真顏體" pitchFamily="49" charset="-120"/>
              <a:ea typeface="全真顏體" pitchFamily="49" charset="-120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8382000" y="65532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>
                <a:latin typeface="Times New Roman" pitchFamily="18" charset="0"/>
              </a:rPr>
              <a:t>1-4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371600"/>
            <a:ext cx="8686800" cy="37338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祂是我良友</a:t>
            </a:r>
            <a:r>
              <a:rPr lang="en-US" altLang="zh-TW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,</a:t>
            </a:r>
            <a:r>
              <a:rPr lang="zh-TW" altLang="en-US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忠實的良友</a:t>
            </a:r>
          </a:p>
          <a:p>
            <a:pPr eaLnBrk="1" hangingPunct="1">
              <a:defRPr/>
            </a:pPr>
            <a:r>
              <a:rPr lang="zh-TW" altLang="en-US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  我能信靠祂</a:t>
            </a:r>
            <a:r>
              <a:rPr lang="en-US" altLang="zh-TW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,</a:t>
            </a:r>
            <a:r>
              <a:rPr lang="zh-TW" altLang="en-US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一直到永久</a:t>
            </a:r>
          </a:p>
          <a:p>
            <a:pPr eaLnBrk="1" hangingPunct="1">
              <a:defRPr/>
            </a:pPr>
            <a:r>
              <a:rPr lang="zh-TW" altLang="en-US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雖有風暴幽暗天</a:t>
            </a:r>
            <a:r>
              <a:rPr lang="zh-TW" altLang="en-US" sz="4000" b="1" dirty="0" smtClean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空</a:t>
            </a:r>
            <a:r>
              <a:rPr lang="en-US" altLang="zh-TW" sz="4000" b="1" dirty="0" smtClean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,</a:t>
            </a:r>
            <a:r>
              <a:rPr lang="zh-TW" altLang="en-US" sz="4000" b="1" dirty="0" smtClean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遮</a:t>
            </a:r>
            <a:r>
              <a:rPr lang="zh-TW" altLang="en-US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掩我前</a:t>
            </a:r>
            <a:r>
              <a:rPr lang="zh-TW" altLang="en-US" sz="4000" b="1" dirty="0" smtClean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路</a:t>
            </a:r>
            <a:r>
              <a:rPr lang="en-US" altLang="zh-TW" sz="4000" b="1" dirty="0" smtClean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,</a:t>
            </a:r>
            <a:endParaRPr lang="zh-TW" altLang="en-US" sz="4000" b="1" dirty="0">
              <a:solidFill>
                <a:schemeClr val="accent2">
                  <a:lumMod val="50000"/>
                </a:schemeClr>
              </a:solidFill>
              <a:latin typeface="全真顏體" pitchFamily="49" charset="-120"/>
              <a:ea typeface="全真顏體" pitchFamily="49" charset="-120"/>
            </a:endParaRPr>
          </a:p>
          <a:p>
            <a:pPr eaLnBrk="1" hangingPunct="1">
              <a:defRPr/>
            </a:pPr>
            <a:r>
              <a:rPr lang="zh-TW" altLang="en-US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 我只要信靠</a:t>
            </a:r>
            <a:r>
              <a:rPr lang="zh-TW" altLang="en-US" sz="4000" b="1" dirty="0" smtClean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我主</a:t>
            </a:r>
            <a:r>
              <a:rPr lang="en-US" altLang="zh-TW" sz="4000" b="1" dirty="0" smtClean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,</a:t>
            </a:r>
            <a:r>
              <a:rPr lang="zh-TW" altLang="en-US" sz="4000" b="1" dirty="0" smtClean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 </a:t>
            </a:r>
            <a:r>
              <a:rPr lang="zh-TW" altLang="en-US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祂必定幫</a:t>
            </a:r>
            <a:r>
              <a:rPr lang="zh-TW" altLang="en-US" sz="4000" b="1" dirty="0" smtClean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助</a:t>
            </a:r>
            <a:endParaRPr lang="en-US" altLang="zh-TW" sz="4000" b="1" dirty="0" smtClean="0">
              <a:solidFill>
                <a:schemeClr val="accent2">
                  <a:lumMod val="50000"/>
                </a:schemeClr>
              </a:solidFill>
              <a:latin typeface="全真顏體" pitchFamily="49" charset="-120"/>
              <a:ea typeface="全真顏體" pitchFamily="49" charset="-120"/>
            </a:endParaRPr>
          </a:p>
          <a:p>
            <a:pPr eaLnBrk="1" hangingPunct="1">
              <a:defRPr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He's a faithful friend, such a faithful friend</a:t>
            </a:r>
            <a:b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I can count on Him to the very end</a:t>
            </a:r>
            <a:b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Though the storm clouds darken the sky o'er the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heav'nly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trail</a:t>
            </a:r>
            <a:b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I just keep trusting my Lord, He will never fail</a:t>
            </a:r>
            <a:endParaRPr lang="zh-TW" altLang="en-US" b="1" dirty="0">
              <a:solidFill>
                <a:schemeClr val="accent2">
                  <a:lumMod val="50000"/>
                </a:schemeClr>
              </a:solidFill>
              <a:latin typeface="全真顏體" pitchFamily="49" charset="-120"/>
              <a:ea typeface="全真顏體" pitchFamily="49" charset="-120"/>
            </a:endParaRP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8382000" y="65532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>
                <a:latin typeface="Times New Roman" pitchFamily="18" charset="0"/>
              </a:rPr>
              <a:t>2-4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0"/>
            <a:ext cx="77724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400" b="1" dirty="0">
                <a:solidFill>
                  <a:schemeClr val="accent2">
                    <a:lumMod val="50000"/>
                  </a:schemeClr>
                </a:solidFill>
                <a:latin typeface="華康中楷體" charset="-120"/>
                <a:ea typeface="全真中圓體" pitchFamily="49" charset="-120"/>
              </a:rPr>
              <a:t>S049   </a:t>
            </a:r>
            <a:r>
              <a:rPr lang="zh-TW" altLang="en-US" sz="5400" b="1" dirty="0">
                <a:solidFill>
                  <a:schemeClr val="accent2">
                    <a:lumMod val="50000"/>
                  </a:schemeClr>
                </a:solidFill>
                <a:latin typeface="華康中楷體" charset="-120"/>
                <a:ea typeface="全真中圓體" pitchFamily="49" charset="-120"/>
              </a:rPr>
              <a:t>我只要信靠我</a:t>
            </a:r>
            <a:r>
              <a:rPr lang="zh-TW" altLang="en-US" sz="5400" b="1" dirty="0" smtClean="0">
                <a:solidFill>
                  <a:schemeClr val="accent2">
                    <a:lumMod val="50000"/>
                  </a:schemeClr>
                </a:solidFill>
                <a:latin typeface="華康中楷體" charset="-120"/>
                <a:ea typeface="全真中圓體" pitchFamily="49" charset="-120"/>
              </a:rPr>
              <a:t>主</a:t>
            </a:r>
            <a:r>
              <a:rPr lang="en-US" altLang="zh-TW" sz="6000" b="1" dirty="0" smtClean="0">
                <a:solidFill>
                  <a:schemeClr val="accent2">
                    <a:lumMod val="50000"/>
                  </a:schemeClr>
                </a:solidFill>
                <a:latin typeface="華康中楷體" charset="-120"/>
                <a:ea typeface="全真中圓體" pitchFamily="49" charset="-120"/>
              </a:rPr>
              <a:t/>
            </a:r>
            <a:br>
              <a:rPr lang="en-US" altLang="zh-TW" sz="6000" b="1" dirty="0" smtClean="0">
                <a:solidFill>
                  <a:schemeClr val="accent2">
                    <a:lumMod val="50000"/>
                  </a:schemeClr>
                </a:solidFill>
                <a:latin typeface="華康中楷體" charset="-120"/>
                <a:ea typeface="全真中圓體" pitchFamily="49" charset="-120"/>
              </a:rPr>
            </a:b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just keep trusting my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Lord </a:t>
            </a:r>
            <a:endParaRPr lang="zh-TW" altLang="en-US" b="1" u="sng" dirty="0">
              <a:solidFill>
                <a:schemeClr val="accent2">
                  <a:lumMod val="50000"/>
                </a:schemeClr>
              </a:solidFill>
              <a:latin typeface="華康中楷體" charset="-120"/>
              <a:ea typeface="華康中楷體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914400"/>
            <a:ext cx="9144000" cy="4800600"/>
          </a:xfrm>
        </p:spPr>
        <p:txBody>
          <a:bodyPr/>
          <a:lstStyle/>
          <a:p>
            <a:pPr eaLnBrk="1" hangingPunct="1">
              <a:defRPr/>
            </a:pPr>
            <a:endParaRPr lang="en-US" altLang="zh-TW" b="1" dirty="0">
              <a:latin typeface="全真顏體" pitchFamily="49" charset="-120"/>
              <a:ea typeface="全真顏體" pitchFamily="49" charset="-120"/>
            </a:endParaRPr>
          </a:p>
          <a:p>
            <a:pPr eaLnBrk="1" hangingPunct="1">
              <a:defRPr/>
            </a:pPr>
            <a:r>
              <a:rPr lang="en-US" altLang="zh-TW" sz="24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2.</a:t>
            </a:r>
            <a:r>
              <a:rPr lang="zh-TW" altLang="en-US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我只要信靠我主</a:t>
            </a:r>
            <a:r>
              <a:rPr lang="en-US" altLang="zh-TW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, </a:t>
            </a:r>
            <a:r>
              <a:rPr lang="zh-TW" altLang="en-US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走人生窄路</a:t>
            </a:r>
          </a:p>
          <a:p>
            <a:pPr eaLnBrk="1" hangingPunct="1">
              <a:defRPr/>
            </a:pPr>
            <a:r>
              <a:rPr lang="zh-TW" altLang="en-US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  我只要信靠我主</a:t>
            </a:r>
            <a:r>
              <a:rPr lang="en-US" altLang="zh-TW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, </a:t>
            </a:r>
            <a:r>
              <a:rPr lang="zh-TW" altLang="en-US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祂引領前途</a:t>
            </a:r>
          </a:p>
          <a:p>
            <a:pPr eaLnBrk="1" hangingPunct="1">
              <a:defRPr/>
            </a:pPr>
            <a:r>
              <a:rPr lang="zh-TW" altLang="en-US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 雖然有時疲倦困苦</a:t>
            </a:r>
            <a:r>
              <a:rPr lang="en-US" altLang="zh-TW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, </a:t>
            </a:r>
            <a:r>
              <a:rPr lang="zh-TW" altLang="en-US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滿心是憂愁</a:t>
            </a:r>
          </a:p>
          <a:p>
            <a:pPr eaLnBrk="1" hangingPunct="1">
              <a:defRPr/>
            </a:pPr>
            <a:r>
              <a:rPr lang="zh-TW" altLang="en-US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  我只要信靠我主</a:t>
            </a:r>
            <a:r>
              <a:rPr lang="en-US" altLang="zh-TW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, </a:t>
            </a:r>
            <a:r>
              <a:rPr lang="zh-TW" altLang="en-US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祂與</a:t>
            </a:r>
            <a:r>
              <a:rPr lang="zh-TW" altLang="en-US" sz="4000" b="1" dirty="0" smtClean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我同走</a:t>
            </a:r>
            <a:endParaRPr lang="en-US" altLang="zh-TW" sz="4000" b="1" dirty="0" smtClean="0">
              <a:solidFill>
                <a:schemeClr val="accent2">
                  <a:lumMod val="50000"/>
                </a:schemeClr>
              </a:solidFill>
              <a:latin typeface="全真顏體" pitchFamily="49" charset="-120"/>
              <a:ea typeface="全真顏體" pitchFamily="49" charset="-120"/>
            </a:endParaRPr>
          </a:p>
          <a:p>
            <a:pPr eaLnBrk="1" hangingPunct="1">
              <a:defRPr/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I just keep trusting my Lord on the narrow way</a:t>
            </a:r>
            <a:b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I just keep trusting my Lord as He leads each day</a:t>
            </a:r>
            <a:b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Though the road is weary at times and I'm sad and blue</a:t>
            </a:r>
            <a:b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I just keep trusting my Lord, He will se me through</a:t>
            </a:r>
            <a:endParaRPr lang="zh-TW" altLang="en-US" sz="2800" b="1" dirty="0">
              <a:solidFill>
                <a:schemeClr val="accent2">
                  <a:lumMod val="50000"/>
                </a:schemeClr>
              </a:solidFill>
              <a:latin typeface="全真顏體" pitchFamily="49" charset="-120"/>
              <a:ea typeface="全真顏體" pitchFamily="49" charset="-12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8380413" y="6548438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>
                <a:latin typeface="Times New Roman" pitchFamily="18" charset="0"/>
              </a:rPr>
              <a:t>3-4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"/>
            <a:ext cx="77724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400" b="1" dirty="0">
                <a:solidFill>
                  <a:schemeClr val="accent2">
                    <a:lumMod val="50000"/>
                  </a:schemeClr>
                </a:solidFill>
                <a:latin typeface="華康中楷體" charset="-120"/>
                <a:ea typeface="全真中圓體" pitchFamily="49" charset="-120"/>
              </a:rPr>
              <a:t>S049   </a:t>
            </a:r>
            <a:r>
              <a:rPr lang="zh-TW" altLang="en-US" sz="5400" b="1" dirty="0">
                <a:solidFill>
                  <a:schemeClr val="accent2">
                    <a:lumMod val="50000"/>
                  </a:schemeClr>
                </a:solidFill>
                <a:latin typeface="華康中楷體" charset="-120"/>
                <a:ea typeface="全真中圓體" pitchFamily="49" charset="-120"/>
              </a:rPr>
              <a:t>我只要信靠我</a:t>
            </a:r>
            <a:r>
              <a:rPr lang="zh-TW" altLang="en-US" sz="5400" b="1" dirty="0" smtClean="0">
                <a:solidFill>
                  <a:schemeClr val="accent2">
                    <a:lumMod val="50000"/>
                  </a:schemeClr>
                </a:solidFill>
                <a:latin typeface="華康中楷體" charset="-120"/>
                <a:ea typeface="全真中圓體" pitchFamily="49" charset="-120"/>
              </a:rPr>
              <a:t>主</a:t>
            </a:r>
            <a:r>
              <a:rPr lang="en-US" altLang="zh-TW" sz="6000" b="1" dirty="0" smtClean="0">
                <a:solidFill>
                  <a:schemeClr val="accent2">
                    <a:lumMod val="50000"/>
                  </a:schemeClr>
                </a:solidFill>
                <a:latin typeface="華康中楷體" charset="-120"/>
                <a:ea typeface="全真中圓體" pitchFamily="49" charset="-120"/>
              </a:rPr>
              <a:t/>
            </a:r>
            <a:br>
              <a:rPr lang="en-US" altLang="zh-TW" sz="6000" b="1" dirty="0" smtClean="0">
                <a:solidFill>
                  <a:schemeClr val="accent2">
                    <a:lumMod val="50000"/>
                  </a:schemeClr>
                </a:solidFill>
                <a:latin typeface="華康中楷體" charset="-120"/>
                <a:ea typeface="全真中圓體" pitchFamily="49" charset="-120"/>
              </a:rPr>
            </a:b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just keep trusting my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Lord </a:t>
            </a:r>
            <a:endParaRPr lang="zh-TW" altLang="en-US" b="1" u="sng" dirty="0">
              <a:solidFill>
                <a:schemeClr val="accent2">
                  <a:lumMod val="50000"/>
                </a:schemeClr>
              </a:solidFill>
              <a:latin typeface="華康中楷體" charset="-120"/>
              <a:ea typeface="華康中楷體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371600"/>
            <a:ext cx="8229600" cy="4191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祂是我嚮導</a:t>
            </a:r>
            <a:r>
              <a:rPr lang="en-US" altLang="zh-TW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,</a:t>
            </a:r>
            <a:r>
              <a:rPr lang="zh-TW" altLang="en-US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忠實的嚮導</a:t>
            </a:r>
          </a:p>
          <a:p>
            <a:pPr eaLnBrk="1" hangingPunct="1">
              <a:defRPr/>
            </a:pPr>
            <a:r>
              <a:rPr lang="zh-TW" altLang="en-US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常在我身旁</a:t>
            </a:r>
            <a:r>
              <a:rPr lang="en-US" altLang="zh-TW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,</a:t>
            </a:r>
            <a:r>
              <a:rPr lang="zh-TW" altLang="en-US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扶持與引導</a:t>
            </a:r>
          </a:p>
          <a:p>
            <a:pPr eaLnBrk="1" hangingPunct="1">
              <a:defRPr/>
            </a:pPr>
            <a:r>
              <a:rPr lang="zh-TW" altLang="en-US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 雖然有時疲倦困</a:t>
            </a:r>
            <a:r>
              <a:rPr lang="zh-TW" altLang="en-US" sz="4000" b="1" dirty="0" smtClean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苦</a:t>
            </a:r>
            <a:r>
              <a:rPr lang="en-US" altLang="zh-TW" sz="4000" b="1" dirty="0" smtClean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,</a:t>
            </a:r>
            <a:r>
              <a:rPr lang="zh-TW" altLang="en-US" sz="4000" b="1" dirty="0" smtClean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滿心是憂</a:t>
            </a:r>
            <a:r>
              <a:rPr lang="zh-TW" altLang="en-US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愁</a:t>
            </a:r>
          </a:p>
          <a:p>
            <a:pPr eaLnBrk="1" hangingPunct="1">
              <a:defRPr/>
            </a:pPr>
            <a:r>
              <a:rPr lang="zh-TW" altLang="en-US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  我只要信靠我</a:t>
            </a:r>
            <a:r>
              <a:rPr lang="zh-TW" altLang="en-US" sz="4000" b="1" dirty="0" smtClean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主</a:t>
            </a:r>
            <a:r>
              <a:rPr lang="en-US" altLang="zh-TW" sz="4000" b="1" dirty="0" smtClean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,</a:t>
            </a:r>
            <a:r>
              <a:rPr lang="zh-TW" altLang="en-US" sz="4000" b="1" dirty="0" smtClean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 </a:t>
            </a:r>
            <a:r>
              <a:rPr lang="zh-TW" altLang="en-US" sz="4000" b="1" dirty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祂與我同</a:t>
            </a:r>
            <a:r>
              <a:rPr lang="zh-TW" altLang="en-US" sz="4000" b="1" dirty="0" smtClean="0">
                <a:solidFill>
                  <a:schemeClr val="accent2">
                    <a:lumMod val="50000"/>
                  </a:schemeClr>
                </a:solidFill>
                <a:latin typeface="全真顏體" pitchFamily="49" charset="-120"/>
                <a:ea typeface="全真顏體" pitchFamily="49" charset="-120"/>
              </a:rPr>
              <a:t>走</a:t>
            </a:r>
            <a:endParaRPr lang="en-US" altLang="zh-TW" sz="4000" b="1" dirty="0" smtClean="0">
              <a:solidFill>
                <a:schemeClr val="accent2">
                  <a:lumMod val="50000"/>
                </a:schemeClr>
              </a:solidFill>
              <a:latin typeface="全真顏體" pitchFamily="49" charset="-120"/>
              <a:ea typeface="全真顏體" pitchFamily="49" charset="-120"/>
            </a:endParaRPr>
          </a:p>
          <a:p>
            <a:pPr eaLnBrk="1" hangingPunct="1">
              <a:defRPr/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He's a faithful guide, such a faithful guide</a:t>
            </a:r>
            <a:b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He is always there walking by my side</a:t>
            </a:r>
            <a:b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Though the road is weary at times and I'm sad and blue</a:t>
            </a:r>
            <a:b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I just keep trusting my Lord, He will se me through</a:t>
            </a:r>
            <a:endParaRPr lang="zh-TW" altLang="en-US" sz="2800" b="1" dirty="0">
              <a:solidFill>
                <a:schemeClr val="accent2">
                  <a:lumMod val="50000"/>
                </a:schemeClr>
              </a:solidFill>
              <a:latin typeface="全真顏體" pitchFamily="49" charset="-120"/>
              <a:ea typeface="全真顏體" pitchFamily="49" charset="-120"/>
            </a:endParaRP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8380413" y="6548438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>
                <a:latin typeface="Times New Roman" pitchFamily="18" charset="0"/>
              </a:rPr>
              <a:t>4-4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0"/>
            <a:ext cx="77724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400" b="1" dirty="0">
                <a:solidFill>
                  <a:schemeClr val="accent2">
                    <a:lumMod val="50000"/>
                  </a:schemeClr>
                </a:solidFill>
                <a:latin typeface="華康中楷體" charset="-120"/>
                <a:ea typeface="全真中圓體" pitchFamily="49" charset="-120"/>
              </a:rPr>
              <a:t>S049   </a:t>
            </a:r>
            <a:r>
              <a:rPr lang="zh-TW" altLang="en-US" sz="5400" b="1" dirty="0">
                <a:solidFill>
                  <a:schemeClr val="accent2">
                    <a:lumMod val="50000"/>
                  </a:schemeClr>
                </a:solidFill>
                <a:latin typeface="華康中楷體" charset="-120"/>
                <a:ea typeface="全真中圓體" pitchFamily="49" charset="-120"/>
              </a:rPr>
              <a:t>我只要信靠我</a:t>
            </a:r>
            <a:r>
              <a:rPr lang="zh-TW" altLang="en-US" sz="5400" b="1" dirty="0" smtClean="0">
                <a:solidFill>
                  <a:schemeClr val="accent2">
                    <a:lumMod val="50000"/>
                  </a:schemeClr>
                </a:solidFill>
                <a:latin typeface="華康中楷體" charset="-120"/>
                <a:ea typeface="全真中圓體" pitchFamily="49" charset="-120"/>
              </a:rPr>
              <a:t>主</a:t>
            </a:r>
            <a:r>
              <a:rPr lang="en-US" altLang="zh-TW" sz="6000" b="1" dirty="0" smtClean="0">
                <a:solidFill>
                  <a:schemeClr val="accent2">
                    <a:lumMod val="50000"/>
                  </a:schemeClr>
                </a:solidFill>
                <a:latin typeface="華康中楷體" charset="-120"/>
                <a:ea typeface="全真中圓體" pitchFamily="49" charset="-120"/>
              </a:rPr>
              <a:t/>
            </a:r>
            <a:br>
              <a:rPr lang="en-US" altLang="zh-TW" sz="6000" b="1" dirty="0" smtClean="0">
                <a:solidFill>
                  <a:schemeClr val="accent2">
                    <a:lumMod val="50000"/>
                  </a:schemeClr>
                </a:solidFill>
                <a:latin typeface="華康中楷體" charset="-120"/>
                <a:ea typeface="全真中圓體" pitchFamily="49" charset="-120"/>
              </a:rPr>
            </a:b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just keep trusting my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Lord </a:t>
            </a:r>
            <a:endParaRPr lang="zh-TW" altLang="en-US" b="1" u="sng" dirty="0">
              <a:solidFill>
                <a:schemeClr val="accent2">
                  <a:lumMod val="50000"/>
                </a:schemeClr>
              </a:solidFill>
              <a:latin typeface="華康中楷體" charset="-120"/>
              <a:ea typeface="華康中楷體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294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新細明體</vt:lpstr>
      <vt:lpstr>Times New Roman</vt:lpstr>
      <vt:lpstr>Calibri</vt:lpstr>
      <vt:lpstr>華康中楷體</vt:lpstr>
      <vt:lpstr>全真中圓體</vt:lpstr>
      <vt:lpstr>全真顏體</vt:lpstr>
      <vt:lpstr>1_Office Theme</vt:lpstr>
      <vt:lpstr>S049   我只要信靠我主 I just keep trusting my Lord </vt:lpstr>
      <vt:lpstr>S049   我只要信靠我主 I just keep trusting my Lord </vt:lpstr>
      <vt:lpstr>S049   我只要信靠我主 I just keep trusting my Lord </vt:lpstr>
      <vt:lpstr>S049   我只要信靠我主 I just keep trusting my Lord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保羅的委身</dc:title>
  <dc:creator>Su</dc:creator>
  <cp:lastModifiedBy>Mingyong Huang</cp:lastModifiedBy>
  <cp:revision>12</cp:revision>
  <dcterms:created xsi:type="dcterms:W3CDTF">2010-11-04T02:25:40Z</dcterms:created>
  <dcterms:modified xsi:type="dcterms:W3CDTF">2018-03-26T03:05:54Z</dcterms:modified>
</cp:coreProperties>
</file>